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9" r:id="rId3"/>
    <p:sldId id="264" r:id="rId4"/>
    <p:sldId id="265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5"/>
    <p:restoredTop sz="94662"/>
  </p:normalViewPr>
  <p:slideViewPr>
    <p:cSldViewPr snapToGrid="0" snapToObjects="1">
      <p:cViewPr varScale="1">
        <p:scale>
          <a:sx n="99" d="100"/>
          <a:sy n="99" d="100"/>
        </p:scale>
        <p:origin x="23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D095D5-0EA2-E940-8056-0441612748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488B4C-2134-3646-A1B1-EF70C97EF7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9661AA-E85C-2944-BBDD-843F129201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93137-3BA1-EB47-B44A-4069290723DE}" type="datetimeFigureOut">
              <a:rPr lang="en-US" smtClean="0"/>
              <a:t>12/24/20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E93BD0-EDD3-C940-988B-E04D58120E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8C227A-BE93-C448-A126-742C3236A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36262-D9BA-9A44-99CA-6E30808013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6806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D0ECA-88C3-6647-AD56-CB52B37522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C0D3AC-C982-A742-8BF2-0DAE36FF75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26D18D-C9DD-8B46-A892-86F7C3036C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93137-3BA1-EB47-B44A-4069290723DE}" type="datetimeFigureOut">
              <a:rPr lang="en-US" smtClean="0"/>
              <a:t>12/24/20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D74A28-3E7B-A240-BA94-08E2DFF8F0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B60BAA-F990-0B40-A467-569A697CBF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36262-D9BA-9A44-99CA-6E30808013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2136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DB1416-2FA3-2346-A96C-4E9E6A6475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0BD6694-80B2-3247-8A06-920F2CA869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FA7AF6-934E-C043-BF86-CE3A4AC474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93137-3BA1-EB47-B44A-4069290723DE}" type="datetimeFigureOut">
              <a:rPr lang="en-US" smtClean="0"/>
              <a:t>12/24/20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174266-C640-2346-96D6-40A4DC0E49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9A0F12-6C16-8047-A926-38BD9F5C82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36262-D9BA-9A44-99CA-6E30808013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9052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260133-D812-D547-A70E-D421CCC9AE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8A1C54-57A2-9A4F-8475-8A9F4B7500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A70E8E-9959-1645-BA07-320487C062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93137-3BA1-EB47-B44A-4069290723DE}" type="datetimeFigureOut">
              <a:rPr lang="en-US" smtClean="0"/>
              <a:t>12/24/20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5A4B35-0D59-F646-9851-E39244D6EF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26BB22-F245-2647-A14A-81EF0C6B38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36262-D9BA-9A44-99CA-6E30808013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0771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1CF7E-A8E0-B847-A167-07C4BF4290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29C424-2BB3-4848-AC91-EB6956E0EE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3DDA6A-9B95-2647-9DF6-5FFE12EC78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93137-3BA1-EB47-B44A-4069290723DE}" type="datetimeFigureOut">
              <a:rPr lang="en-US" smtClean="0"/>
              <a:t>12/24/20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285BC3-64E0-2D4B-8F8E-637732D98F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A37B67-89FB-6840-A0C1-DBDA77C08F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36262-D9BA-9A44-99CA-6E30808013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0655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2087B1-C557-0D4A-9039-554FCE7A3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D54936-4CF2-DE4A-AF5A-35230A818B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CBC0A4-23A9-234E-ABB4-B39372CEC7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895C16-2A6E-7046-A7BC-98CF38D18A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93137-3BA1-EB47-B44A-4069290723DE}" type="datetimeFigureOut">
              <a:rPr lang="en-US" smtClean="0"/>
              <a:t>12/24/20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4CD518-5067-314B-9B26-1AEE06F883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648D1-5714-1A48-9D8A-C5E307D561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36262-D9BA-9A44-99CA-6E30808013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1503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348C79-F97D-944D-8E7F-6DDF1AF838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FBFEAE-621F-7746-BCA7-2E4AB1A2ED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CF065AC-6E38-8949-A087-C1875410A4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8092279-0A37-9246-AAB7-A6A7A4105F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60471E-9C1C-E34F-B6FD-9BE7D94A087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34E12AE-F076-7340-9DA0-BD21B4449F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93137-3BA1-EB47-B44A-4069290723DE}" type="datetimeFigureOut">
              <a:rPr lang="en-US" smtClean="0"/>
              <a:t>12/24/20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1FE5CE-9A05-9E44-BA1A-D0C12409B2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DC734E6-303C-7A48-8903-D9CF2A40D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36262-D9BA-9A44-99CA-6E30808013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0237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BDE2FB-3391-EE4A-96CE-089CE02CF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90EEB2C-75BF-BF4A-BCAF-4DE7EDA56A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93137-3BA1-EB47-B44A-4069290723DE}" type="datetimeFigureOut">
              <a:rPr lang="en-US" smtClean="0"/>
              <a:t>12/24/20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11F266-B6B0-144F-A224-30CB1C0C27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84CC40-73CF-3C40-B9BF-66ED4DCAFB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36262-D9BA-9A44-99CA-6E30808013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1853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5056285-6BFE-3247-A3FD-8DBB394F16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93137-3BA1-EB47-B44A-4069290723DE}" type="datetimeFigureOut">
              <a:rPr lang="en-US" smtClean="0"/>
              <a:t>12/24/20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8676691-E960-184C-8030-B160FCE59C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DC022D-AB6C-2446-8595-FF2BD83EE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36262-D9BA-9A44-99CA-6E30808013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702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54018E-17EC-BC40-AEA6-9E391B1EC0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529B08-7628-9D4D-90EF-A4744683F8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2E6CF8-D6A9-7545-BD50-D8B4AF9339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6B4599-48CB-E447-A39E-D2DE2969EE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93137-3BA1-EB47-B44A-4069290723DE}" type="datetimeFigureOut">
              <a:rPr lang="en-US" smtClean="0"/>
              <a:t>12/24/20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AF6463-9990-C14E-B398-1F3BE16D63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55DFB8-AC31-904C-B75D-74DEE65E74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36262-D9BA-9A44-99CA-6E30808013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2319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5DC2C3-E502-6642-A36C-DAA3EB6644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E0A5A83-5711-3D4C-A755-67A68F95E72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AD61FA-6478-2843-86FE-5E59FD4A6F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6935E9-C1DF-8247-985E-F7BEC8A966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93137-3BA1-EB47-B44A-4069290723DE}" type="datetimeFigureOut">
              <a:rPr lang="en-US" smtClean="0"/>
              <a:t>12/24/20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FA3FFA-A55D-4141-8311-9C55251E42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0D01AA-93C5-EA4D-8AC8-66DA689F50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36262-D9BA-9A44-99CA-6E30808013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3123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7B53682-80A0-924D-9BDC-8AE81C76BF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BBD34A-CD31-FC48-8973-8F63F5004E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C51D6E-C618-BD43-BEE9-F50CBEA7A6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C93137-3BA1-EB47-B44A-4069290723DE}" type="datetimeFigureOut">
              <a:rPr lang="en-US" smtClean="0"/>
              <a:t>12/24/20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148829-5097-3E44-A949-D51CC98812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55C7F8-E684-5E41-BA77-5F8C5F4E81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336262-D9BA-9A44-99CA-6E30808013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0817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D9F4E-1FE9-5C4E-829D-5BCABCA182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093" y="154547"/>
            <a:ext cx="10515600" cy="811369"/>
          </a:xfrm>
        </p:spPr>
        <p:txBody>
          <a:bodyPr/>
          <a:lstStyle/>
          <a:p>
            <a:r>
              <a:rPr lang="en-SG" dirty="0"/>
              <a:t>VAN – block: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015443-186E-D945-9D74-D2877D5DC8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4576" y="1690688"/>
            <a:ext cx="4861775" cy="486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7551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00DB06A-25CB-2C4A-A113-F448A393E8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2889" y="602802"/>
            <a:ext cx="7506237" cy="62551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17D9F4E-1FE9-5C4E-829D-5BCABCA182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093" y="154547"/>
            <a:ext cx="10515600" cy="811369"/>
          </a:xfrm>
        </p:spPr>
        <p:txBody>
          <a:bodyPr/>
          <a:lstStyle/>
          <a:p>
            <a:r>
              <a:rPr lang="en-SG" dirty="0"/>
              <a:t>VAN – block: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80761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D9F4E-1FE9-5C4E-829D-5BCABCA182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093" y="154547"/>
            <a:ext cx="10515600" cy="811369"/>
          </a:xfrm>
        </p:spPr>
        <p:txBody>
          <a:bodyPr/>
          <a:lstStyle/>
          <a:p>
            <a:r>
              <a:rPr lang="en-SG" dirty="0"/>
              <a:t>VAN – block: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97A822-CB47-964C-B152-A3ABAD068A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16428"/>
            <a:ext cx="12192000" cy="5225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3925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D9F4E-1FE9-5C4E-829D-5BCABCA182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093" y="154547"/>
            <a:ext cx="10515600" cy="811369"/>
          </a:xfrm>
        </p:spPr>
        <p:txBody>
          <a:bodyPr/>
          <a:lstStyle/>
          <a:p>
            <a:r>
              <a:rPr lang="en-SG" dirty="0"/>
              <a:t>VAN – block: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A49207-D5EA-3D4C-9878-B35AC46E83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821" y="1058214"/>
            <a:ext cx="6487947" cy="4634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7719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D9F4E-1FE9-5C4E-829D-5BCABCA182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093" y="154547"/>
            <a:ext cx="10515600" cy="811369"/>
          </a:xfrm>
        </p:spPr>
        <p:txBody>
          <a:bodyPr/>
          <a:lstStyle/>
          <a:p>
            <a:r>
              <a:rPr lang="en-SG" dirty="0"/>
              <a:t>CTX – block: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F2F065-1768-3B4A-9872-FAA777DB6C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5846" y="1209539"/>
            <a:ext cx="5262093" cy="5262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6682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0582629-B46C-5A45-A994-068F0B263D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2586" y="420352"/>
            <a:ext cx="7725177" cy="643764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17D9F4E-1FE9-5C4E-829D-5BCABCA182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093" y="154547"/>
            <a:ext cx="10515600" cy="811369"/>
          </a:xfrm>
        </p:spPr>
        <p:txBody>
          <a:bodyPr/>
          <a:lstStyle/>
          <a:p>
            <a:r>
              <a:rPr lang="en-SG" dirty="0"/>
              <a:t>CTX – block: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35035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D9F4E-1FE9-5C4E-829D-5BCABCA182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093" y="154547"/>
            <a:ext cx="10515600" cy="811369"/>
          </a:xfrm>
        </p:spPr>
        <p:txBody>
          <a:bodyPr/>
          <a:lstStyle/>
          <a:p>
            <a:r>
              <a:rPr lang="en-SG" dirty="0"/>
              <a:t>CTX – block: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FC92E7-949F-9544-807B-F9ACCC3358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16428"/>
            <a:ext cx="12192000" cy="5225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068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D9F4E-1FE9-5C4E-829D-5BCABCA182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093" y="154547"/>
            <a:ext cx="10515600" cy="811369"/>
          </a:xfrm>
        </p:spPr>
        <p:txBody>
          <a:bodyPr/>
          <a:lstStyle/>
          <a:p>
            <a:r>
              <a:rPr lang="en-SG" dirty="0"/>
              <a:t>CTX – block: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65DA48C-4A6A-E849-878D-4CBF295E76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034" y="1291720"/>
            <a:ext cx="6177566" cy="4412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6023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32</Words>
  <Application>Microsoft Macintosh PowerPoint</Application>
  <PresentationFormat>Widescreen</PresentationFormat>
  <Paragraphs>8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VAN – block:</vt:lpstr>
      <vt:lpstr>VAN – block:</vt:lpstr>
      <vt:lpstr>VAN – block:</vt:lpstr>
      <vt:lpstr>VAN – block:</vt:lpstr>
      <vt:lpstr>CTX – block:</vt:lpstr>
      <vt:lpstr>CTX – block:</vt:lpstr>
      <vt:lpstr>CTX – block:</vt:lpstr>
      <vt:lpstr>CTX – block: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Florentin Constancias</dc:creator>
  <cp:lastModifiedBy>Florentin Constancias</cp:lastModifiedBy>
  <cp:revision>2</cp:revision>
  <dcterms:created xsi:type="dcterms:W3CDTF">2020-12-24T10:13:24Z</dcterms:created>
  <dcterms:modified xsi:type="dcterms:W3CDTF">2020-12-24T10:30:10Z</dcterms:modified>
</cp:coreProperties>
</file>